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87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83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4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29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2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1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4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1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11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765A-D6A0-4132-90A6-54C8087F713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F69F-2409-4C65-A55E-FD43E8556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4" y="0"/>
            <a:ext cx="10672284" cy="65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4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4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66764" cy="69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20"/>
            <a:ext cx="12098034" cy="44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60"/>
            <a:ext cx="10640291" cy="65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4116" cy="54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76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5410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4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0" y="-1"/>
            <a:ext cx="11715239" cy="318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" y="3186543"/>
            <a:ext cx="1152144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2618" cy="68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116" cy="58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6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9644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6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5" y="-1"/>
            <a:ext cx="11662278" cy="40455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3" y="4488873"/>
            <a:ext cx="7990872" cy="13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98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0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3642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02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8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58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602387" cy="69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1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2"/>
            <a:ext cx="1046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58588" cy="3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5530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8533" cy="53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" y="0"/>
            <a:ext cx="1030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4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7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86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8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1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7239" cy="61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26347" cy="55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" y="0"/>
            <a:ext cx="8345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83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7" y="-1"/>
            <a:ext cx="9592769" cy="69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27239" cy="59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1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538085" cy="68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7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553075" cy="6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08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848" cy="50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44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64627" cy="39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9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" y="-1"/>
            <a:ext cx="11284003" cy="66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81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5" y="0"/>
            <a:ext cx="11737731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634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09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39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6002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5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849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344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5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5959" cy="58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2032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2" y="0"/>
            <a:ext cx="10574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9" y="0"/>
            <a:ext cx="95059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2</cp:revision>
  <dcterms:created xsi:type="dcterms:W3CDTF">2022-09-27T02:33:33Z</dcterms:created>
  <dcterms:modified xsi:type="dcterms:W3CDTF">2022-09-27T03:16:02Z</dcterms:modified>
</cp:coreProperties>
</file>